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4" r:id="rId1"/>
  </p:sldMasterIdLst>
  <p:sldIdLst>
    <p:sldId id="347" r:id="rId2"/>
    <p:sldId id="348" r:id="rId3"/>
    <p:sldId id="349" r:id="rId4"/>
    <p:sldId id="350" r:id="rId5"/>
    <p:sldId id="354" r:id="rId6"/>
    <p:sldId id="351" r:id="rId7"/>
    <p:sldId id="352" r:id="rId8"/>
    <p:sldId id="387" r:id="rId9"/>
    <p:sldId id="388" r:id="rId10"/>
    <p:sldId id="389" r:id="rId11"/>
    <p:sldId id="385" r:id="rId12"/>
    <p:sldId id="386" r:id="rId13"/>
    <p:sldId id="384" r:id="rId14"/>
    <p:sldId id="383" r:id="rId15"/>
    <p:sldId id="382" r:id="rId16"/>
    <p:sldId id="381" r:id="rId17"/>
    <p:sldId id="390" r:id="rId18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2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9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3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000" kern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Calibri" pitchFamily="2" charset="-52"/>
              </a:rPr>
              <a:t>Кафедра электроснабжения и эксплуатации электрооборудования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УСТРОЙСТВО И ТЕХНИЧЕСКОЕ ОБСЛУЖИВАНИЕ ЭЛЕКТРИЧЕСКИХ ПОДСТАНЦИЙ» </a:t>
            </a: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 </a:t>
            </a: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Измерить сопротивление постоянному току обмоток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рабочем положении устройства РПН и/или ПБВ, предварительно сделав не менее трех циклов переключений.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4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 Произвести хроматографический анализ растворенных газов  (ХАРГ)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масле трансформаторов 63 МВА и более.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 показания всех термометров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соответствие уровня масла в расширителе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температуру масла в баке трансформатора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5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Убедиться в открытии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отсечного клапана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); запорной арматуры на маслопроводах системы охлаждения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газового реле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); отсутствии воздуха в газовом реле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9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 соответствие указателей положения всех устройств РПН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ПБВ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заземление бака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отсутствие посторонних предметов на трансформаторе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течи масла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1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Закоротить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неиспользуемые вторичные обмотки трансформаторов тока (ТТ).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подсоединение к линейным вводам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нейтрали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разрядников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ограничителей перенапряжений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входящих в схему защиты ТС.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5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Неиспользуемые обмотки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низшего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НН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среднего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напряжения ТС (автотрансформаторов) должны быть соединены по требуемой схеме в звезду или треугольник.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05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Необходимо знать порядок оперативного технического обслуживания обмоток НН </a:t>
            </a:r>
            <a:r>
              <a:rPr kumimoji="0" lang="ru-RU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СН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 ремонта силовых трансформаторов и уметь его проводить в составе бригады.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9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ЭЛЕКТРИЧЕСКИХ ПОДСТАНЦИЙ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16.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Оперативное техническое </a:t>
            </a:r>
            <a:r>
              <a:rPr lang="ru-RU" sz="480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обслуживание обмоток после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ремонта силовых трансформаторов. 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порядок оперативного технического обслуживания обмоток после ремонта силовых трансформаторов.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Порядок оперативного технического обслуживания обмоток после ремонта силовых трансформаторов.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включением трансформатора силового (ТС)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 ремонта обслуживающий персонал обязан провести тщательный осмотр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опробование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трансформатора номинальным напряжением.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Если после последней проверки и измерений характеристик изоляции прошло более 3 месяцев,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опробованием ТС необходимо: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Измерить характеристик изоляции R</a:t>
            </a:r>
            <a:r>
              <a:rPr lang="ru-RU" sz="32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60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 tgδ трансформатора.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0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 масло в баке ТС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соответствие требованиям инструкции по эксплуатации ТС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а в баке контактора согласно Руководству по эксплуатации устройства РПН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549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481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63</cp:revision>
  <dcterms:created xsi:type="dcterms:W3CDTF">2017-09-02T18:29:47Z</dcterms:created>
  <dcterms:modified xsi:type="dcterms:W3CDTF">2020-12-03T06:57:30Z</dcterms:modified>
</cp:coreProperties>
</file>